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1" r:id="rId4"/>
    <p:sldId id="277" r:id="rId5"/>
    <p:sldId id="278" r:id="rId6"/>
    <p:sldId id="279" r:id="rId7"/>
    <p:sldId id="280" r:id="rId8"/>
    <p:sldId id="258" r:id="rId9"/>
    <p:sldId id="292" r:id="rId10"/>
    <p:sldId id="289" r:id="rId11"/>
    <p:sldId id="293" r:id="rId12"/>
    <p:sldId id="294" r:id="rId13"/>
    <p:sldId id="295" r:id="rId14"/>
    <p:sldId id="296" r:id="rId15"/>
    <p:sldId id="297" r:id="rId16"/>
    <p:sldId id="290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286" r:id="rId25"/>
    <p:sldId id="287" r:id="rId26"/>
    <p:sldId id="288" r:id="rId27"/>
    <p:sldId id="273" r:id="rId2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69DF-6364-4301-825F-A7C55556D410}" type="datetimeFigureOut">
              <a:rPr lang="de-DE" smtClean="0"/>
              <a:t>08.04.2021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320D5-3104-4E58-BE6A-698957BA9D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4829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69DF-6364-4301-825F-A7C55556D410}" type="datetimeFigureOut">
              <a:rPr lang="de-DE" smtClean="0"/>
              <a:t>08.04.2021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320D5-3104-4E58-BE6A-698957BA9D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636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69DF-6364-4301-825F-A7C55556D410}" type="datetimeFigureOut">
              <a:rPr lang="de-DE" smtClean="0"/>
              <a:t>08.04.2021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320D5-3104-4E58-BE6A-698957BA9D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2179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69DF-6364-4301-825F-A7C55556D410}" type="datetimeFigureOut">
              <a:rPr lang="de-DE" smtClean="0"/>
              <a:t>08.04.2021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320D5-3104-4E58-BE6A-698957BA9D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9831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69DF-6364-4301-825F-A7C55556D410}" type="datetimeFigureOut">
              <a:rPr lang="de-DE" smtClean="0"/>
              <a:t>08.04.2021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320D5-3104-4E58-BE6A-698957BA9D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7252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69DF-6364-4301-825F-A7C55556D410}" type="datetimeFigureOut">
              <a:rPr lang="de-DE" smtClean="0"/>
              <a:t>08.04.2021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320D5-3104-4E58-BE6A-698957BA9D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1053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69DF-6364-4301-825F-A7C55556D410}" type="datetimeFigureOut">
              <a:rPr lang="de-DE" smtClean="0"/>
              <a:t>08.04.2021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320D5-3104-4E58-BE6A-698957BA9D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667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69DF-6364-4301-825F-A7C55556D410}" type="datetimeFigureOut">
              <a:rPr lang="de-DE" smtClean="0"/>
              <a:t>08.04.2021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320D5-3104-4E58-BE6A-698957BA9D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8919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69DF-6364-4301-825F-A7C55556D410}" type="datetimeFigureOut">
              <a:rPr lang="de-DE" smtClean="0"/>
              <a:t>08.04.2021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320D5-3104-4E58-BE6A-698957BA9D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6865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69DF-6364-4301-825F-A7C55556D410}" type="datetimeFigureOut">
              <a:rPr lang="de-DE" smtClean="0"/>
              <a:t>08.04.2021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320D5-3104-4E58-BE6A-698957BA9D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2699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69DF-6364-4301-825F-A7C55556D410}" type="datetimeFigureOut">
              <a:rPr lang="de-DE" smtClean="0"/>
              <a:t>08.04.2021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320D5-3104-4E58-BE6A-698957BA9D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023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169DF-6364-4301-825F-A7C55556D410}" type="datetimeFigureOut">
              <a:rPr lang="de-DE" smtClean="0"/>
              <a:t>08.04.2021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320D5-3104-4E58-BE6A-698957BA9D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515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5300" b="1" dirty="0" smtClean="0">
                <a:solidFill>
                  <a:srgbClr val="993366"/>
                </a:solidFill>
              </a:rPr>
              <a:t>Aurich zeigt Gesicht</a:t>
            </a:r>
            <a:br>
              <a:rPr lang="de-DE" sz="5300" b="1" dirty="0" smtClean="0">
                <a:solidFill>
                  <a:srgbClr val="993366"/>
                </a:solidFill>
              </a:rPr>
            </a:br>
            <a:r>
              <a:rPr lang="de-DE" dirty="0" smtClean="0"/>
              <a:t>Bilanz und Ausblick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179" y="2314322"/>
            <a:ext cx="5595642" cy="3730428"/>
          </a:xfrm>
        </p:spPr>
      </p:pic>
    </p:spTree>
    <p:extLst>
      <p:ext uri="{BB962C8B-B14F-4D97-AF65-F5344CB8AC3E}">
        <p14:creationId xmlns:p14="http://schemas.microsoft.com/office/powerpoint/2010/main" val="3946601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Mit unseren Banner sichtbar</a:t>
            </a:r>
            <a:br>
              <a:rPr lang="de-DE" dirty="0" smtClean="0"/>
            </a:br>
            <a:r>
              <a:rPr lang="de-DE" dirty="0" smtClean="0"/>
              <a:t>im Stadion und in der Arena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47828"/>
            <a:ext cx="4917707" cy="3688281"/>
          </a:xfrm>
        </p:spPr>
      </p:pic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905" y="2167711"/>
            <a:ext cx="5460164" cy="3641930"/>
          </a:xfrm>
        </p:spPr>
      </p:pic>
    </p:spTree>
    <p:extLst>
      <p:ext uri="{BB962C8B-B14F-4D97-AF65-F5344CB8AC3E}">
        <p14:creationId xmlns:p14="http://schemas.microsoft.com/office/powerpoint/2010/main" val="4165373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Beim NDR 1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959" y="2023008"/>
            <a:ext cx="5683869" cy="3843717"/>
          </a:xfrm>
        </p:spPr>
      </p:pic>
    </p:spTree>
    <p:extLst>
      <p:ext uri="{BB962C8B-B14F-4D97-AF65-F5344CB8AC3E}">
        <p14:creationId xmlns:p14="http://schemas.microsoft.com/office/powerpoint/2010/main" val="870684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Halbseitige Anzeige </a:t>
            </a:r>
            <a:br>
              <a:rPr lang="de-DE" dirty="0" smtClean="0"/>
            </a:br>
            <a:r>
              <a:rPr lang="de-DE" dirty="0" smtClean="0"/>
              <a:t>in den beiden lokalen Zeitungen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4894" y="776469"/>
            <a:ext cx="4842212" cy="6794868"/>
          </a:xfrm>
        </p:spPr>
      </p:pic>
    </p:spTree>
    <p:extLst>
      <p:ext uri="{BB962C8B-B14F-4D97-AF65-F5344CB8AC3E}">
        <p14:creationId xmlns:p14="http://schemas.microsoft.com/office/powerpoint/2010/main" val="263209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 smtClean="0"/>
              <a:t>Querverbindungen –</a:t>
            </a:r>
            <a:br>
              <a:rPr lang="de-DE" dirty="0" smtClean="0"/>
            </a:br>
            <a:r>
              <a:rPr lang="de-DE" dirty="0" smtClean="0"/>
              <a:t>u.a. mit der Afrikanischen Diaspora Ostfriesland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2371130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Kampagne Landkreis – </a:t>
            </a:r>
            <a:r>
              <a:rPr lang="de-DE" dirty="0" err="1" smtClean="0"/>
              <a:t>AzG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Ein von den schönen Terminen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967"/>
            <a:ext cx="5181600" cy="3886654"/>
          </a:xfrm>
        </p:spPr>
      </p:pic>
      <p:pic>
        <p:nvPicPr>
          <p:cNvPr id="9" name="Inhaltsplatzhalt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7967"/>
            <a:ext cx="5572264" cy="3886654"/>
          </a:xfrm>
        </p:spPr>
      </p:pic>
    </p:spTree>
    <p:extLst>
      <p:ext uri="{BB962C8B-B14F-4D97-AF65-F5344CB8AC3E}">
        <p14:creationId xmlns:p14="http://schemas.microsoft.com/office/powerpoint/2010/main" val="1259533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5400" dirty="0" smtClean="0"/>
              <a:t>K U L T U R</a:t>
            </a:r>
            <a:endParaRPr lang="de-DE" sz="54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de-DE" dirty="0" smtClean="0"/>
              <a:t>Theaterstück: NACH EUROPA</a:t>
            </a:r>
          </a:p>
          <a:p>
            <a:pPr algn="ctr"/>
            <a:r>
              <a:rPr lang="de-DE" dirty="0" smtClean="0"/>
              <a:t>2019</a:t>
            </a:r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3" y="2743199"/>
            <a:ext cx="4991860" cy="3325827"/>
          </a:xfrm>
        </p:spPr>
      </p:pic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de-DE" dirty="0" smtClean="0"/>
              <a:t>Klassisches Konzert</a:t>
            </a:r>
          </a:p>
          <a:p>
            <a:pPr algn="ctr"/>
            <a:r>
              <a:rPr lang="de-DE" dirty="0" smtClean="0"/>
              <a:t>2020</a:t>
            </a:r>
            <a:endParaRPr lang="de-DE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033" y="2743199"/>
            <a:ext cx="4991861" cy="3325827"/>
          </a:xfrm>
        </p:spPr>
      </p:pic>
    </p:spTree>
    <p:extLst>
      <p:ext uri="{BB962C8B-B14F-4D97-AF65-F5344CB8AC3E}">
        <p14:creationId xmlns:p14="http://schemas.microsoft.com/office/powerpoint/2010/main" val="1009658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Die KVHS – Standort Aurich</a:t>
            </a:r>
            <a:br>
              <a:rPr lang="de-DE" dirty="0" smtClean="0"/>
            </a:br>
            <a:r>
              <a:rPr lang="de-DE" dirty="0" smtClean="0"/>
              <a:t>tritt dem Bündnis bei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514" y="1825625"/>
            <a:ext cx="3003504" cy="4858396"/>
          </a:xfrm>
        </p:spPr>
      </p:pic>
    </p:spTree>
    <p:extLst>
      <p:ext uri="{BB962C8B-B14F-4D97-AF65-F5344CB8AC3E}">
        <p14:creationId xmlns:p14="http://schemas.microsoft.com/office/powerpoint/2010/main" val="1700882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Stadtrat Aurich gegen Rechts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072" y="1826546"/>
            <a:ext cx="3419856" cy="4349496"/>
          </a:xfrm>
        </p:spPr>
      </p:pic>
    </p:spTree>
    <p:extLst>
      <p:ext uri="{BB962C8B-B14F-4D97-AF65-F5344CB8AC3E}">
        <p14:creationId xmlns:p14="http://schemas.microsoft.com/office/powerpoint/2010/main" val="103197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Pressekonferenz</a:t>
            </a:r>
            <a:br>
              <a:rPr lang="de-DE" dirty="0" smtClean="0"/>
            </a:br>
            <a:r>
              <a:rPr lang="de-DE" dirty="0" smtClean="0"/>
              <a:t>im Februar 2019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627" y="1798738"/>
            <a:ext cx="4006936" cy="4731535"/>
          </a:xfrm>
        </p:spPr>
      </p:pic>
    </p:spTree>
    <p:extLst>
      <p:ext uri="{BB962C8B-B14F-4D97-AF65-F5344CB8AC3E}">
        <p14:creationId xmlns:p14="http://schemas.microsoft.com/office/powerpoint/2010/main" val="992101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Kurzinterview</a:t>
            </a:r>
            <a:br>
              <a:rPr lang="de-DE" dirty="0" smtClean="0"/>
            </a:br>
            <a:r>
              <a:rPr lang="de-DE" dirty="0" smtClean="0"/>
              <a:t>in der ON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816" y="1825625"/>
            <a:ext cx="2895783" cy="4647586"/>
          </a:xfrm>
        </p:spPr>
      </p:pic>
    </p:spTree>
    <p:extLst>
      <p:ext uri="{BB962C8B-B14F-4D97-AF65-F5344CB8AC3E}">
        <p14:creationId xmlns:p14="http://schemas.microsoft.com/office/powerpoint/2010/main" val="425867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Menschenkette am 22. Oktober 1983</a:t>
            </a:r>
            <a:br>
              <a:rPr lang="de-DE" dirty="0" smtClean="0"/>
            </a:br>
            <a:r>
              <a:rPr lang="de-DE" dirty="0" smtClean="0"/>
              <a:t>von Neu-Ulm bis Stuttgart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042" y="1825625"/>
            <a:ext cx="3029915" cy="4351338"/>
          </a:xfrm>
        </p:spPr>
      </p:pic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558" y="1914638"/>
            <a:ext cx="3155253" cy="4351338"/>
          </a:xfrm>
        </p:spPr>
      </p:pic>
    </p:spTree>
    <p:extLst>
      <p:ext uri="{BB962C8B-B14F-4D97-AF65-F5344CB8AC3E}">
        <p14:creationId xmlns:p14="http://schemas.microsoft.com/office/powerpoint/2010/main" val="1129205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Redaktionsgespräch </a:t>
            </a:r>
            <a:br>
              <a:rPr lang="de-DE" dirty="0" smtClean="0"/>
            </a:br>
            <a:r>
              <a:rPr lang="de-DE" dirty="0" smtClean="0"/>
              <a:t>in der OZ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825" y="1825625"/>
            <a:ext cx="4658499" cy="4793660"/>
          </a:xfrm>
        </p:spPr>
      </p:pic>
    </p:spTree>
    <p:extLst>
      <p:ext uri="{BB962C8B-B14F-4D97-AF65-F5344CB8AC3E}">
        <p14:creationId xmlns:p14="http://schemas.microsoft.com/office/powerpoint/2010/main" val="508889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Schulterschluss zu</a:t>
            </a:r>
            <a:br>
              <a:rPr lang="de-DE" dirty="0" smtClean="0"/>
            </a:br>
            <a:r>
              <a:rPr lang="de-DE" dirty="0" err="1" smtClean="0"/>
              <a:t>fridays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future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390" y="1789889"/>
            <a:ext cx="6353219" cy="4764914"/>
          </a:xfrm>
        </p:spPr>
      </p:pic>
    </p:spTree>
    <p:extLst>
      <p:ext uri="{BB962C8B-B14F-4D97-AF65-F5344CB8AC3E}">
        <p14:creationId xmlns:p14="http://schemas.microsoft.com/office/powerpoint/2010/main" val="1576479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Zusammen mit dem Weltladen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858" y="1595937"/>
            <a:ext cx="5828034" cy="4371026"/>
          </a:xfrm>
        </p:spPr>
      </p:pic>
    </p:spTree>
    <p:extLst>
      <p:ext uri="{BB962C8B-B14F-4D97-AF65-F5344CB8AC3E}">
        <p14:creationId xmlns:p14="http://schemas.microsoft.com/office/powerpoint/2010/main" val="1807271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Infostand </a:t>
            </a:r>
            <a:br>
              <a:rPr lang="de-DE" dirty="0" smtClean="0"/>
            </a:br>
            <a:r>
              <a:rPr lang="de-DE" dirty="0" smtClean="0"/>
              <a:t>mit Amnesty International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90" y="2071561"/>
            <a:ext cx="5526268" cy="3681876"/>
          </a:xfrm>
        </p:spPr>
      </p:pic>
    </p:spTree>
    <p:extLst>
      <p:ext uri="{BB962C8B-B14F-4D97-AF65-F5344CB8AC3E}">
        <p14:creationId xmlns:p14="http://schemas.microsoft.com/office/powerpoint/2010/main" val="1674156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Rassistischer Mordanschlag </a:t>
            </a:r>
            <a:br>
              <a:rPr lang="de-DE" dirty="0" smtClean="0"/>
            </a:br>
            <a:r>
              <a:rPr lang="de-DE" dirty="0" smtClean="0"/>
              <a:t>in </a:t>
            </a:r>
            <a:r>
              <a:rPr lang="de-DE" dirty="0" err="1" smtClean="0"/>
              <a:t>Esens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79" y="1669716"/>
            <a:ext cx="4976601" cy="5145647"/>
          </a:xfrm>
        </p:spPr>
      </p:pic>
    </p:spTree>
    <p:extLst>
      <p:ext uri="{BB962C8B-B14F-4D97-AF65-F5344CB8AC3E}">
        <p14:creationId xmlns:p14="http://schemas.microsoft.com/office/powerpoint/2010/main" val="3953365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Unser Flyer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52686"/>
            <a:ext cx="5067173" cy="3697215"/>
          </a:xfrm>
        </p:spPr>
      </p:pic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52686"/>
            <a:ext cx="5181600" cy="3697215"/>
          </a:xfrm>
        </p:spPr>
      </p:pic>
    </p:spTree>
    <p:extLst>
      <p:ext uri="{BB962C8B-B14F-4D97-AF65-F5344CB8AC3E}">
        <p14:creationId xmlns:p14="http://schemas.microsoft.com/office/powerpoint/2010/main" val="3337994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Mein Motto: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3200" b="1" dirty="0" smtClean="0">
                <a:solidFill>
                  <a:srgbClr val="C00000"/>
                </a:solidFill>
              </a:rPr>
              <a:t>REGIONALE VERBUNDENHEIT UND WELTOFFENHEIT</a:t>
            </a:r>
          </a:p>
          <a:p>
            <a:r>
              <a:rPr lang="de-DE" sz="3200" b="1" dirty="0" smtClean="0">
                <a:solidFill>
                  <a:srgbClr val="C00000"/>
                </a:solidFill>
              </a:rPr>
              <a:t>ERGÄNZEN SICH</a:t>
            </a:r>
            <a:endParaRPr lang="de-DE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664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Impfskandal im Landkreis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715" y="2153840"/>
            <a:ext cx="8521169" cy="3275916"/>
          </a:xfrm>
        </p:spPr>
      </p:pic>
    </p:spTree>
    <p:extLst>
      <p:ext uri="{BB962C8B-B14F-4D97-AF65-F5344CB8AC3E}">
        <p14:creationId xmlns:p14="http://schemas.microsoft.com/office/powerpoint/2010/main" val="914640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So fing alles an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429" y="1558854"/>
            <a:ext cx="7673854" cy="4963327"/>
          </a:xfrm>
        </p:spPr>
      </p:pic>
    </p:spTree>
    <p:extLst>
      <p:ext uri="{BB962C8B-B14F-4D97-AF65-F5344CB8AC3E}">
        <p14:creationId xmlns:p14="http://schemas.microsoft.com/office/powerpoint/2010/main" val="1075977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Ministerpräsidentenwahl in Thüringen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9467" y="739100"/>
            <a:ext cx="4876366" cy="7049416"/>
          </a:xfrm>
        </p:spPr>
      </p:pic>
    </p:spTree>
    <p:extLst>
      <p:ext uri="{BB962C8B-B14F-4D97-AF65-F5344CB8AC3E}">
        <p14:creationId xmlns:p14="http://schemas.microsoft.com/office/powerpoint/2010/main" val="1407651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Amerika: Ein Afroamerikaner </a:t>
            </a:r>
            <a:br>
              <a:rPr lang="de-DE" dirty="0" smtClean="0"/>
            </a:br>
            <a:r>
              <a:rPr lang="de-DE" dirty="0" smtClean="0"/>
              <a:t>wird von einem Polizisten ermordet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550657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9271" y="365125"/>
            <a:ext cx="10714529" cy="1601240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 smtClean="0"/>
              <a:t>Attentat in Hanau am 19. Februar 2020 –</a:t>
            </a:r>
            <a:br>
              <a:rPr lang="de-DE" dirty="0" smtClean="0"/>
            </a:br>
            <a:r>
              <a:rPr lang="de-DE" dirty="0" smtClean="0"/>
              <a:t>Neun Menschen wurden ermordet</a:t>
            </a:r>
            <a:br>
              <a:rPr lang="de-DE" dirty="0" smtClean="0"/>
            </a:br>
            <a:r>
              <a:rPr lang="de-DE" dirty="0" smtClean="0"/>
              <a:t>300 Menschen kamen auf den Rathausplatz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2141214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978591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C O R O N A 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de-DE" dirty="0" smtClean="0"/>
              <a:t>Die Querdenker „zwangen“ uns zur Erwiderung</a:t>
            </a:r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805" y="2505074"/>
            <a:ext cx="3859253" cy="4297617"/>
          </a:xfrm>
        </p:spPr>
      </p:pic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de-DE" dirty="0" smtClean="0"/>
              <a:t>Beim zweiten Mal „nur“ mit Bannern</a:t>
            </a:r>
            <a:endParaRPr lang="de-DE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851" y="2678465"/>
            <a:ext cx="5984509" cy="3366286"/>
          </a:xfrm>
        </p:spPr>
      </p:pic>
    </p:spTree>
    <p:extLst>
      <p:ext uri="{BB962C8B-B14F-4D97-AF65-F5344CB8AC3E}">
        <p14:creationId xmlns:p14="http://schemas.microsoft.com/office/powerpoint/2010/main" val="1110624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Podiumsdiskussion zur Bürgermeisterwahl</a:t>
            </a:r>
            <a:br>
              <a:rPr lang="de-DE" dirty="0" smtClean="0"/>
            </a:br>
            <a:r>
              <a:rPr lang="de-DE" dirty="0" smtClean="0"/>
              <a:t>im März 2019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202775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3690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Maikundgebung</a:t>
            </a:r>
            <a:br>
              <a:rPr lang="de-DE" dirty="0" smtClean="0"/>
            </a:br>
            <a:r>
              <a:rPr lang="de-DE" dirty="0" smtClean="0"/>
              <a:t>Hier mit MdB Johann Saathoff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973" y="1988535"/>
            <a:ext cx="5796634" cy="3862007"/>
          </a:xfrm>
        </p:spPr>
      </p:pic>
    </p:spTree>
    <p:extLst>
      <p:ext uri="{BB962C8B-B14F-4D97-AF65-F5344CB8AC3E}">
        <p14:creationId xmlns:p14="http://schemas.microsoft.com/office/powerpoint/2010/main" val="78964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</Words>
  <Application>Microsoft Office PowerPoint</Application>
  <PresentationFormat>Breitbild</PresentationFormat>
  <Paragraphs>35</Paragraphs>
  <Slides>27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Aurich zeigt Gesicht Bilanz und Ausblick</vt:lpstr>
      <vt:lpstr>Menschenkette am 22. Oktober 1983 von Neu-Ulm bis Stuttgart</vt:lpstr>
      <vt:lpstr>So fing alles an</vt:lpstr>
      <vt:lpstr>Ministerpräsidentenwahl in Thüringen</vt:lpstr>
      <vt:lpstr>Amerika: Ein Afroamerikaner  wird von einem Polizisten ermordet</vt:lpstr>
      <vt:lpstr>Attentat in Hanau am 19. Februar 2020 – Neun Menschen wurden ermordet 300 Menschen kamen auf den Rathausplatz</vt:lpstr>
      <vt:lpstr>C O R O N A </vt:lpstr>
      <vt:lpstr>Podiumsdiskussion zur Bürgermeisterwahl im März 2019</vt:lpstr>
      <vt:lpstr>Maikundgebung Hier mit MdB Johann Saathoff</vt:lpstr>
      <vt:lpstr>Mit unseren Banner sichtbar im Stadion und in der Arena</vt:lpstr>
      <vt:lpstr>Beim NDR 1</vt:lpstr>
      <vt:lpstr>Halbseitige Anzeige  in den beiden lokalen Zeitungen</vt:lpstr>
      <vt:lpstr>Querverbindungen – u.a. mit der Afrikanischen Diaspora Ostfriesland</vt:lpstr>
      <vt:lpstr>Kampagne Landkreis – AzG Ein von den schönen Terminen</vt:lpstr>
      <vt:lpstr>K U L T U R</vt:lpstr>
      <vt:lpstr>Die KVHS – Standort Aurich tritt dem Bündnis bei</vt:lpstr>
      <vt:lpstr>Stadtrat Aurich gegen Rechts</vt:lpstr>
      <vt:lpstr>Pressekonferenz im Februar 2019</vt:lpstr>
      <vt:lpstr>Kurzinterview in der ON</vt:lpstr>
      <vt:lpstr>Redaktionsgespräch  in der OZ</vt:lpstr>
      <vt:lpstr>Schulterschluss zu fridays for future</vt:lpstr>
      <vt:lpstr>Zusammen mit dem Weltladen</vt:lpstr>
      <vt:lpstr>Infostand  mit Amnesty International</vt:lpstr>
      <vt:lpstr>Rassistischer Mordanschlag  in Esens</vt:lpstr>
      <vt:lpstr>Unser Flyer</vt:lpstr>
      <vt:lpstr>Mein Motto:</vt:lpstr>
      <vt:lpstr>Impfskandal im Landkreis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Aurich zeigt Gesicht Wie alles begann – wie geht es weiter</dc:title>
  <dc:creator>Microsoft-Konto</dc:creator>
  <cp:lastModifiedBy>Microsoft-Konto</cp:lastModifiedBy>
  <cp:revision>44</cp:revision>
  <dcterms:created xsi:type="dcterms:W3CDTF">2021-03-11T08:03:29Z</dcterms:created>
  <dcterms:modified xsi:type="dcterms:W3CDTF">2021-04-08T06:52:30Z</dcterms:modified>
</cp:coreProperties>
</file>